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8" r:id="rId2"/>
  </p:sldIdLst>
  <p:sldSz cx="43891200" cy="32918400"/>
  <p:notesSz cx="6858000" cy="9144000"/>
  <p:defaultTextStyle>
    <a:defPPr>
      <a:defRPr lang="en-US"/>
    </a:defPPr>
    <a:lvl1pPr marL="0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209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418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29628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2837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6046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59255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2464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5674" algn="l" defTabSz="3686418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0304"/>
    <a:srgbClr val="611726"/>
    <a:srgbClr val="4C1213"/>
    <a:srgbClr val="990000"/>
    <a:srgbClr val="ACA39A"/>
    <a:srgbClr val="01426A"/>
    <a:srgbClr val="0062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/>
    <p:restoredTop sz="94677"/>
  </p:normalViewPr>
  <p:slideViewPr>
    <p:cSldViewPr snapToGrid="0" snapToObjects="1">
      <p:cViewPr varScale="1">
        <p:scale>
          <a:sx n="13" d="100"/>
          <a:sy n="13" d="100"/>
        </p:scale>
        <p:origin x="1560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bg>
      <p:bgPr>
        <a:solidFill>
          <a:srgbClr val="ACA39A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9810C080-88B1-004D-B316-2CBFF9AA44E4}"/>
              </a:ext>
            </a:extLst>
          </p:cNvPr>
          <p:cNvSpPr/>
          <p:nvPr userDrawn="1"/>
        </p:nvSpPr>
        <p:spPr>
          <a:xfrm>
            <a:off x="0" y="30561271"/>
            <a:ext cx="43891200" cy="2361362"/>
          </a:xfrm>
          <a:prstGeom prst="rect">
            <a:avLst/>
          </a:prstGeom>
          <a:solidFill>
            <a:srgbClr val="6903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608">
              <a:solidFill>
                <a:schemeClr val="bg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1245B52-B5F1-6D44-9E18-826083308684}"/>
              </a:ext>
            </a:extLst>
          </p:cNvPr>
          <p:cNvSpPr/>
          <p:nvPr userDrawn="1"/>
        </p:nvSpPr>
        <p:spPr>
          <a:xfrm>
            <a:off x="0" y="1"/>
            <a:ext cx="43891200" cy="5546924"/>
          </a:xfrm>
          <a:prstGeom prst="rect">
            <a:avLst/>
          </a:prstGeom>
          <a:solidFill>
            <a:srgbClr val="990000"/>
          </a:solidFill>
          <a:ln>
            <a:noFill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608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A575303-E0A4-8740-B92A-078E3818951A}"/>
              </a:ext>
            </a:extLst>
          </p:cNvPr>
          <p:cNvSpPr txBox="1"/>
          <p:nvPr userDrawn="1"/>
        </p:nvSpPr>
        <p:spPr>
          <a:xfrm>
            <a:off x="0" y="31073736"/>
            <a:ext cx="43891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i="0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INDIANA UNIVERSITY MELVIN AND BREN SIMON COMPREHENSIVE CANCER CENTER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6CC4C9-88E7-7D45-B9A1-B05D27442E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8127"/>
          <a:stretch/>
        </p:blipFill>
        <p:spPr>
          <a:xfrm>
            <a:off x="640319" y="684347"/>
            <a:ext cx="3409167" cy="406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037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4/11/2023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985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641BDD8C-E8F8-1B49-AB9D-C6C9C17C4128}"/>
              </a:ext>
            </a:extLst>
          </p:cNvPr>
          <p:cNvSpPr txBox="1">
            <a:spLocks/>
          </p:cNvSpPr>
          <p:nvPr/>
        </p:nvSpPr>
        <p:spPr>
          <a:xfrm>
            <a:off x="7712505" y="249533"/>
            <a:ext cx="34125093" cy="5655735"/>
          </a:xfrm>
          <a:prstGeom prst="rect">
            <a:avLst/>
          </a:prstGeom>
        </p:spPr>
        <p:txBody>
          <a:bodyPr vert="horz" lIns="81280" tIns="40640" rIns="81280" bIns="40640" rtlCol="0" anchor="ctr">
            <a:normAutofit/>
          </a:bodyPr>
          <a:lstStyle>
            <a:lvl1pPr algn="ctr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50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8889" b="1" dirty="0">
                <a:solidFill>
                  <a:schemeClr val="bg1"/>
                </a:solidFill>
              </a:rPr>
              <a:t>Title Placeholder for 36” </a:t>
            </a:r>
            <a:r>
              <a:rPr lang="en-US" sz="8889" b="1">
                <a:solidFill>
                  <a:schemeClr val="bg1"/>
                </a:solidFill>
              </a:rPr>
              <a:t>x 48” </a:t>
            </a:r>
            <a:r>
              <a:rPr lang="en-US" sz="8889" b="1" dirty="0">
                <a:solidFill>
                  <a:schemeClr val="bg1"/>
                </a:solidFill>
              </a:rPr>
              <a:t>landscape poster template</a:t>
            </a:r>
          </a:p>
          <a:p>
            <a:r>
              <a:rPr lang="en-US" sz="7112" dirty="0">
                <a:solidFill>
                  <a:schemeClr val="bg1"/>
                </a:solidFill>
              </a:rPr>
              <a:t>Authors</a:t>
            </a:r>
          </a:p>
          <a:p>
            <a:r>
              <a:rPr lang="en-US" sz="7112" dirty="0">
                <a:solidFill>
                  <a:schemeClr val="bg1"/>
                </a:solidFill>
              </a:rPr>
              <a:t>Affiliations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76811E-A18E-F44D-AE6F-D104D927235E}"/>
              </a:ext>
            </a:extLst>
          </p:cNvPr>
          <p:cNvSpPr txBox="1"/>
          <p:nvPr/>
        </p:nvSpPr>
        <p:spPr>
          <a:xfrm>
            <a:off x="44856400" y="1828802"/>
            <a:ext cx="8940800" cy="218825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325120" tIns="325120" rIns="325120" bIns="325120" rtlCol="0">
            <a:spAutoFit/>
          </a:bodyPr>
          <a:lstStyle/>
          <a:p>
            <a:r>
              <a:rPr lang="en-US" sz="4608" dirty="0"/>
              <a:t>Recommendations:</a:t>
            </a:r>
          </a:p>
          <a:p>
            <a:pPr marL="392298" indent="-392298">
              <a:buFont typeface="Arial" panose="020B0604020202020204" pitchFamily="34" charset="0"/>
              <a:buChar char="•"/>
            </a:pPr>
            <a:r>
              <a:rPr lang="en-US" sz="5333" dirty="0"/>
              <a:t>Template is branded with IU colors.</a:t>
            </a:r>
          </a:p>
          <a:p>
            <a:pPr marL="392298" indent="-392298">
              <a:buFont typeface="Arial" panose="020B0604020202020204" pitchFamily="34" charset="0"/>
              <a:buChar char="•"/>
            </a:pPr>
            <a:r>
              <a:rPr lang="en-US" sz="5333" dirty="0"/>
              <a:t>Do not include other logos.</a:t>
            </a:r>
          </a:p>
          <a:p>
            <a:pPr marL="392298" indent="-392298">
              <a:buFont typeface="Arial" panose="020B0604020202020204" pitchFamily="34" charset="0"/>
              <a:buChar char="•"/>
            </a:pPr>
            <a:r>
              <a:rPr lang="en-US" sz="5333" dirty="0"/>
              <a:t>Text boxes will resize as content is entered.</a:t>
            </a:r>
          </a:p>
          <a:p>
            <a:pPr marL="392298" indent="-392298">
              <a:buFont typeface="Arial" panose="020B0604020202020204" pitchFamily="34" charset="0"/>
              <a:buChar char="•"/>
            </a:pPr>
            <a:r>
              <a:rPr lang="en-US" sz="5333" dirty="0"/>
              <a:t>Text box headers are suggestions.</a:t>
            </a:r>
          </a:p>
          <a:p>
            <a:pPr marL="392298" indent="-392298">
              <a:buFont typeface="Arial" panose="020B0604020202020204" pitchFamily="34" charset="0"/>
              <a:buChar char="•"/>
            </a:pPr>
            <a:r>
              <a:rPr lang="en-US" sz="5333" dirty="0"/>
              <a:t>Headers can be deleted if showing images, charts, or graphs.</a:t>
            </a:r>
          </a:p>
          <a:p>
            <a:pPr marL="392298" indent="-392298">
              <a:buFont typeface="Arial" panose="020B0604020202020204" pitchFamily="34" charset="0"/>
              <a:buChar char="•"/>
            </a:pPr>
            <a:r>
              <a:rPr lang="en-US" sz="5333" dirty="0"/>
              <a:t>Text boxes can be resized to four columns if needed.</a:t>
            </a:r>
          </a:p>
          <a:p>
            <a:pPr marL="392298" indent="-392298">
              <a:buFont typeface="Arial" panose="020B0604020202020204" pitchFamily="34" charset="0"/>
              <a:buChar char="•"/>
            </a:pPr>
            <a:r>
              <a:rPr lang="en-US" sz="5333" dirty="0"/>
              <a:t>Poster can be printed on paper or fabric.</a:t>
            </a:r>
          </a:p>
          <a:p>
            <a:pPr marL="392298" indent="-392298">
              <a:buFont typeface="Arial" panose="020B0604020202020204" pitchFamily="34" charset="0"/>
              <a:buChar char="•"/>
            </a:pPr>
            <a:r>
              <a:rPr lang="en-US" sz="5333" dirty="0"/>
              <a:t>Contact Visual Media:	</a:t>
            </a:r>
          </a:p>
          <a:p>
            <a:pPr marL="1521215" lvl="1" indent="-491078">
              <a:buFont typeface="Arial" panose="020B0604020202020204" pitchFamily="34" charset="0"/>
              <a:buChar char="•"/>
            </a:pPr>
            <a:r>
              <a:rPr lang="en-US" sz="5333" dirty="0"/>
              <a:t>317-274-7478</a:t>
            </a:r>
          </a:p>
          <a:p>
            <a:pPr marL="1521215" lvl="1" indent="-491078">
              <a:buFont typeface="Arial" panose="020B0604020202020204" pitchFamily="34" charset="0"/>
              <a:buChar char="•"/>
            </a:pPr>
            <a:r>
              <a:rPr lang="en-US" sz="5333" dirty="0"/>
              <a:t>vismedia@iu.edu</a:t>
            </a:r>
          </a:p>
          <a:p>
            <a:pPr indent="-608509">
              <a:buFont typeface="Arial" panose="020B0604020202020204" pitchFamily="34" charset="0"/>
              <a:buChar char="•"/>
            </a:pPr>
            <a:r>
              <a:rPr lang="en-US" sz="5333" dirty="0"/>
              <a:t>Location:</a:t>
            </a:r>
            <a:br>
              <a:rPr lang="en-US" sz="5333" dirty="0"/>
            </a:br>
            <a:r>
              <a:rPr lang="en-US" sz="5333" dirty="0"/>
              <a:t>    Health Information and </a:t>
            </a:r>
            <a:br>
              <a:rPr lang="en-US" sz="5333" dirty="0"/>
            </a:br>
            <a:r>
              <a:rPr lang="en-US" sz="5333" dirty="0"/>
              <a:t>    Translational Sciences </a:t>
            </a:r>
            <a:br>
              <a:rPr lang="en-US" sz="5333" dirty="0"/>
            </a:br>
            <a:r>
              <a:rPr lang="en-US" sz="5333" dirty="0"/>
              <a:t>    Building, 410 W 10</a:t>
            </a:r>
            <a:r>
              <a:rPr lang="en-US" sz="5333" baseline="30000" dirty="0"/>
              <a:t>th</a:t>
            </a:r>
            <a:r>
              <a:rPr lang="en-US" sz="5333" dirty="0"/>
              <a:t> Street,</a:t>
            </a:r>
            <a:br>
              <a:rPr lang="en-US" sz="5333" dirty="0"/>
            </a:br>
            <a:r>
              <a:rPr lang="en-US" sz="5333" dirty="0"/>
              <a:t>    Lower Level, Suite 0030R</a:t>
            </a:r>
          </a:p>
          <a:p>
            <a:pPr lvl="1"/>
            <a:endParaRPr lang="en-US" sz="5333" dirty="0"/>
          </a:p>
          <a:p>
            <a:pPr marL="392298" indent="-392298">
              <a:buFont typeface="Arial" panose="020B0604020202020204" pitchFamily="34" charset="0"/>
              <a:buChar char="•"/>
            </a:pPr>
            <a:endParaRPr lang="en-US" sz="5333" dirty="0"/>
          </a:p>
          <a:p>
            <a:pPr marL="392298" indent="-392298">
              <a:buFont typeface="Arial" panose="020B0604020202020204" pitchFamily="34" charset="0"/>
              <a:buChar char="•"/>
            </a:pPr>
            <a:endParaRPr lang="en-US" sz="5333" dirty="0"/>
          </a:p>
        </p:txBody>
      </p:sp>
      <p:sp>
        <p:nvSpPr>
          <p:cNvPr id="42" name="Text Box 158">
            <a:extLst>
              <a:ext uri="{FF2B5EF4-FFF2-40B4-BE49-F238E27FC236}">
                <a16:creationId xmlns:a16="http://schemas.microsoft.com/office/drawing/2014/main" id="{1C8DB712-9D5A-5649-8EEE-B070C13B9D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4320" y="7263629"/>
            <a:ext cx="9753600" cy="1723549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243840" tIns="243840" rIns="243840" bIns="243840">
            <a:spAutoFit/>
          </a:bodyPr>
          <a:lstStyle/>
          <a:p>
            <a:pPr algn="ctr">
              <a:defRPr/>
            </a:pPr>
            <a:r>
              <a:rPr lang="en-US" sz="48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  <a:p>
            <a:pPr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Insert content...text box will automatically resize.</a:t>
            </a:r>
          </a:p>
        </p:txBody>
      </p:sp>
      <p:sp>
        <p:nvSpPr>
          <p:cNvPr id="43" name="Text Box 158">
            <a:extLst>
              <a:ext uri="{FF2B5EF4-FFF2-40B4-BE49-F238E27FC236}">
                <a16:creationId xmlns:a16="http://schemas.microsoft.com/office/drawing/2014/main" id="{20E587A1-7D8F-D443-9164-86D12D952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33280" y="7263629"/>
            <a:ext cx="9753600" cy="1723549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243840" tIns="243840" rIns="243840" bIns="243840">
            <a:spAutoFit/>
          </a:bodyPr>
          <a:lstStyle/>
          <a:p>
            <a:pPr algn="ctr">
              <a:defRPr/>
            </a:pPr>
            <a:r>
              <a:rPr lang="en-US" sz="48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Insert content...text box will automatically resize.</a:t>
            </a:r>
          </a:p>
        </p:txBody>
      </p:sp>
      <p:sp>
        <p:nvSpPr>
          <p:cNvPr id="44" name="Text Box 158">
            <a:extLst>
              <a:ext uri="{FF2B5EF4-FFF2-40B4-BE49-F238E27FC236}">
                <a16:creationId xmlns:a16="http://schemas.microsoft.com/office/drawing/2014/main" id="{729DAB25-421B-AE47-A8CA-13E3A3D83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360" y="14865698"/>
            <a:ext cx="9753600" cy="1723549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243840" tIns="243840" rIns="243840" bIns="243840">
            <a:spAutoFit/>
          </a:bodyPr>
          <a:lstStyle/>
          <a:p>
            <a:pPr algn="ctr">
              <a:defRPr/>
            </a:pPr>
            <a:r>
              <a:rPr lang="en-US" sz="48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Insert content...text box will automatically resize.</a:t>
            </a:r>
          </a:p>
        </p:txBody>
      </p:sp>
      <p:sp>
        <p:nvSpPr>
          <p:cNvPr id="45" name="Text Box 158">
            <a:extLst>
              <a:ext uri="{FF2B5EF4-FFF2-40B4-BE49-F238E27FC236}">
                <a16:creationId xmlns:a16="http://schemas.microsoft.com/office/drawing/2014/main" id="{4ABD3D61-49A2-AF44-86B5-1779888F4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4320" y="14865698"/>
            <a:ext cx="9753600" cy="1723549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243840" tIns="243840" rIns="243840" bIns="243840">
            <a:spAutoFit/>
          </a:bodyPr>
          <a:lstStyle/>
          <a:p>
            <a:pPr algn="ctr">
              <a:defRPr/>
            </a:pPr>
            <a:r>
              <a:rPr lang="en-US" sz="48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  <a:p>
            <a:pPr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Insert content...text box will automatically resize.</a:t>
            </a:r>
          </a:p>
        </p:txBody>
      </p:sp>
      <p:sp>
        <p:nvSpPr>
          <p:cNvPr id="46" name="Text Box 158">
            <a:extLst>
              <a:ext uri="{FF2B5EF4-FFF2-40B4-BE49-F238E27FC236}">
                <a16:creationId xmlns:a16="http://schemas.microsoft.com/office/drawing/2014/main" id="{884CBDAF-8D88-9740-8BEA-8E8E4C81B7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4320" y="22611207"/>
            <a:ext cx="9753600" cy="1723549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243840" tIns="243840" rIns="243840" bIns="243840">
            <a:spAutoFit/>
          </a:bodyPr>
          <a:lstStyle/>
          <a:p>
            <a:pPr algn="ctr">
              <a:defRPr/>
            </a:pPr>
            <a:r>
              <a:rPr lang="en-US" sz="48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  <a:p>
            <a:pPr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Insert content...text box will automatically resize.</a:t>
            </a:r>
          </a:p>
        </p:txBody>
      </p:sp>
      <p:sp>
        <p:nvSpPr>
          <p:cNvPr id="47" name="Text Box 158">
            <a:extLst>
              <a:ext uri="{FF2B5EF4-FFF2-40B4-BE49-F238E27FC236}">
                <a16:creationId xmlns:a16="http://schemas.microsoft.com/office/drawing/2014/main" id="{8FA0045C-1E39-E24A-BC53-155AE6CAB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360" y="22611207"/>
            <a:ext cx="9753600" cy="1723549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243840" tIns="243840" rIns="243840" bIns="243840">
            <a:spAutoFit/>
          </a:bodyPr>
          <a:lstStyle/>
          <a:p>
            <a:pPr algn="ctr">
              <a:defRPr/>
            </a:pPr>
            <a:r>
              <a:rPr lang="en-US" sz="48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Materials &amp; Methods</a:t>
            </a:r>
          </a:p>
          <a:p>
            <a:pPr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Insert content...text box will automatically resize.</a:t>
            </a:r>
          </a:p>
        </p:txBody>
      </p:sp>
      <p:sp>
        <p:nvSpPr>
          <p:cNvPr id="48" name="Text Box 158">
            <a:extLst>
              <a:ext uri="{FF2B5EF4-FFF2-40B4-BE49-F238E27FC236}">
                <a16:creationId xmlns:a16="http://schemas.microsoft.com/office/drawing/2014/main" id="{CBC77023-74F3-D041-972C-3F0FB83AE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33280" y="14865698"/>
            <a:ext cx="9753600" cy="1723549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243840" tIns="243840" rIns="243840" bIns="243840">
            <a:spAutoFit/>
          </a:bodyPr>
          <a:lstStyle/>
          <a:p>
            <a:pPr algn="ctr">
              <a:defRPr/>
            </a:pPr>
            <a:r>
              <a:rPr lang="en-US" sz="48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Insert content...text box will automatically resize.</a:t>
            </a:r>
          </a:p>
        </p:txBody>
      </p:sp>
      <p:sp>
        <p:nvSpPr>
          <p:cNvPr id="49" name="Text Box 158">
            <a:extLst>
              <a:ext uri="{FF2B5EF4-FFF2-40B4-BE49-F238E27FC236}">
                <a16:creationId xmlns:a16="http://schemas.microsoft.com/office/drawing/2014/main" id="{90647A3A-F25B-4243-AE9C-C3ED3E2429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33280" y="22611207"/>
            <a:ext cx="9753600" cy="1723549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243840" tIns="243840" rIns="243840" bIns="243840">
            <a:spAutoFit/>
          </a:bodyPr>
          <a:lstStyle/>
          <a:p>
            <a:pPr algn="ctr">
              <a:defRPr/>
            </a:pPr>
            <a:r>
              <a:rPr lang="en-US" sz="48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Insert content...text box will automatically resize.</a:t>
            </a:r>
          </a:p>
        </p:txBody>
      </p:sp>
      <p:sp>
        <p:nvSpPr>
          <p:cNvPr id="50" name="Text Box 158">
            <a:extLst>
              <a:ext uri="{FF2B5EF4-FFF2-40B4-BE49-F238E27FC236}">
                <a16:creationId xmlns:a16="http://schemas.microsoft.com/office/drawing/2014/main" id="{399E67DC-991A-694C-8E5C-7142A9EC1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360" y="7263629"/>
            <a:ext cx="9753600" cy="1723549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243840" tIns="243840" rIns="243840" bIns="243840">
            <a:spAutoFit/>
          </a:bodyPr>
          <a:lstStyle/>
          <a:p>
            <a:pPr algn="ctr">
              <a:defRPr/>
            </a:pPr>
            <a:r>
              <a:rPr lang="en-US" sz="48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</a:p>
          <a:p>
            <a:pPr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Insert content...text box will automatically resize.</a:t>
            </a:r>
          </a:p>
        </p:txBody>
      </p:sp>
      <p:sp>
        <p:nvSpPr>
          <p:cNvPr id="51" name="Text Box 158">
            <a:extLst>
              <a:ext uri="{FF2B5EF4-FFF2-40B4-BE49-F238E27FC236}">
                <a16:creationId xmlns:a16="http://schemas.microsoft.com/office/drawing/2014/main" id="{402A6683-A382-3F40-9DB2-303182EEB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2240" y="7263629"/>
            <a:ext cx="9753600" cy="1723549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243840" tIns="243840" rIns="243840" bIns="243840">
            <a:spAutoFit/>
          </a:bodyPr>
          <a:lstStyle/>
          <a:p>
            <a:pPr algn="ctr">
              <a:defRPr/>
            </a:pPr>
            <a:r>
              <a:rPr lang="en-US" sz="48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</a:p>
          <a:p>
            <a:pPr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Insert content...text box will automatically resize.</a:t>
            </a:r>
          </a:p>
        </p:txBody>
      </p:sp>
      <p:sp>
        <p:nvSpPr>
          <p:cNvPr id="52" name="Text Box 158">
            <a:extLst>
              <a:ext uri="{FF2B5EF4-FFF2-40B4-BE49-F238E27FC236}">
                <a16:creationId xmlns:a16="http://schemas.microsoft.com/office/drawing/2014/main" id="{A3C26ED0-1C1D-A146-8C44-C62C72BEF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2240" y="14865698"/>
            <a:ext cx="9753600" cy="1723549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243840" tIns="243840" rIns="243840" bIns="243840">
            <a:spAutoFit/>
          </a:bodyPr>
          <a:lstStyle/>
          <a:p>
            <a:pPr algn="ctr">
              <a:defRPr/>
            </a:pPr>
            <a:r>
              <a:rPr lang="en-US" sz="48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  <a:p>
            <a:pPr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Insert content...text box will automatically resize.</a:t>
            </a:r>
          </a:p>
        </p:txBody>
      </p:sp>
      <p:sp>
        <p:nvSpPr>
          <p:cNvPr id="53" name="Text Box 158">
            <a:extLst>
              <a:ext uri="{FF2B5EF4-FFF2-40B4-BE49-F238E27FC236}">
                <a16:creationId xmlns:a16="http://schemas.microsoft.com/office/drawing/2014/main" id="{541F2B3C-25EC-E745-B82C-6B38CAC85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2240" y="22611207"/>
            <a:ext cx="9753600" cy="1723549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243840" tIns="243840" rIns="243840" bIns="243840">
            <a:spAutoFit/>
          </a:bodyPr>
          <a:lstStyle/>
          <a:p>
            <a:pPr algn="ctr">
              <a:defRPr/>
            </a:pPr>
            <a:r>
              <a:rPr lang="en-US" sz="4800" b="1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pPr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Insert content...text box will automatically resize.</a:t>
            </a:r>
          </a:p>
        </p:txBody>
      </p:sp>
    </p:spTree>
    <p:extLst>
      <p:ext uri="{BB962C8B-B14F-4D97-AF65-F5344CB8AC3E}">
        <p14:creationId xmlns:p14="http://schemas.microsoft.com/office/powerpoint/2010/main" val="2639393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2717</TotalTime>
  <Words>236</Words>
  <Application>Microsoft Office PowerPoint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Scott, Kristen Ann</cp:lastModifiedBy>
  <cp:revision>21</cp:revision>
  <cp:lastPrinted>2019-03-06T15:40:37Z</cp:lastPrinted>
  <dcterms:created xsi:type="dcterms:W3CDTF">2019-03-04T19:20:58Z</dcterms:created>
  <dcterms:modified xsi:type="dcterms:W3CDTF">2023-04-11T13:12:42Z</dcterms:modified>
</cp:coreProperties>
</file>